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62" r:id="rId3"/>
    <p:sldId id="280" r:id="rId4"/>
    <p:sldId id="310" r:id="rId5"/>
    <p:sldId id="303" r:id="rId6"/>
    <p:sldId id="311" r:id="rId7"/>
    <p:sldId id="28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F57219-0FD1-9DBA-FEEE-CB3A1160C6FA}" v="58" dt="2025-07-29T17:26:26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 snapToGrid="0">
      <p:cViewPr varScale="1">
        <p:scale>
          <a:sx n="47" d="100"/>
          <a:sy n="47" d="100"/>
        </p:scale>
        <p:origin x="43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mailto:irwinta@boe.Richmond.k12.ga.us" TargetMode="External"/><Relationship Id="rId4" Type="http://schemas.openxmlformats.org/officeDocument/2006/relationships/hyperlink" Target="http://www.pngall.com/communication-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s://rcboe.instructuremedia.com/embed/048204ea-777e-4c04-9fc0-357111372c96" TargetMode="External"/><Relationship Id="rId5" Type="http://schemas.openxmlformats.org/officeDocument/2006/relationships/hyperlink" Target="https://www.rcboe.org/Domain/16265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12E4-1023-4FBE-9D69-8A75B59A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5" y="534573"/>
            <a:ext cx="9392307" cy="134341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a typeface="+mj-lt"/>
                <a:cs typeface="+mj-lt"/>
              </a:rPr>
              <a:t>Ms. Irwin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8</a:t>
            </a:r>
            <a:r>
              <a:rPr lang="en-US" baseline="30000" dirty="0">
                <a:ea typeface="+mj-lt"/>
                <a:cs typeface="+mj-lt"/>
              </a:rPr>
              <a:t>th</a:t>
            </a:r>
            <a:r>
              <a:rPr lang="en-US" dirty="0">
                <a:ea typeface="+mj-lt"/>
                <a:cs typeface="+mj-lt"/>
              </a:rPr>
              <a:t> grade math and Enhanced Algebra</a:t>
            </a:r>
          </a:p>
          <a:p>
            <a:pPr algn="ctr"/>
            <a:endParaRPr lang="en-US" dirty="0">
              <a:ea typeface="+mj-lt"/>
              <a:cs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540BB-9241-4193-A445-77DA9B564C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FC6723-F66A-48ED-8B66-388A98B490D6}"/>
              </a:ext>
            </a:extLst>
          </p:cNvPr>
          <p:cNvSpPr txBox="1"/>
          <p:nvPr/>
        </p:nvSpPr>
        <p:spPr>
          <a:xfrm>
            <a:off x="1920815" y="5112589"/>
            <a:ext cx="30738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572D1-AEF7-46DE-8B55-88E0029D2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279" y="1690971"/>
            <a:ext cx="3790950" cy="3790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0E08C9-E9AA-4A3C-AB61-22A7827FE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067" y="2380803"/>
            <a:ext cx="3101118" cy="31011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42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372">
        <p:circle/>
      </p:transition>
    </mc:Choice>
    <mc:Fallback xmlns="">
      <p:transition spd="slow" advTm="43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385B-499F-42CE-AB9F-9916D004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>
                <a:latin typeface="Footlight MT Light"/>
              </a:rPr>
              <a:t>My Contact Information </a:t>
            </a:r>
          </a:p>
        </p:txBody>
      </p:sp>
      <p:pic>
        <p:nvPicPr>
          <p:cNvPr id="5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5FFB3AF-2C52-4086-9489-F6163203B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-780000">
            <a:off x="1245079" y="2179537"/>
            <a:ext cx="3447689" cy="272896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5C4AE9-BFF5-4A59-AABC-5421A527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352" y="2015732"/>
            <a:ext cx="5649502" cy="3450613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5"/>
              </a:rPr>
              <a:t>irwinta@boe.Richmond.k12.ga.us</a:t>
            </a:r>
            <a:r>
              <a:rPr lang="en-US" sz="2800" dirty="0"/>
              <a:t> </a:t>
            </a:r>
          </a:p>
          <a:p>
            <a:r>
              <a:rPr lang="en-US" sz="3200" dirty="0"/>
              <a:t>School Number 706-737-7288</a:t>
            </a:r>
          </a:p>
          <a:p>
            <a:r>
              <a:rPr lang="en-US" sz="3200" dirty="0"/>
              <a:t>Join Remind: </a:t>
            </a:r>
            <a:br>
              <a:rPr lang="en-US" sz="3200" dirty="0"/>
            </a:br>
            <a:r>
              <a:rPr lang="en-US" sz="3200" dirty="0"/>
              <a:t>Math 8: @irwinmath8</a:t>
            </a:r>
            <a:br>
              <a:rPr lang="en-US" sz="3200" dirty="0"/>
            </a:br>
            <a:r>
              <a:rPr lang="en-US" sz="3200" dirty="0"/>
              <a:t>Algebra: @irwin-alg8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1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878">
        <p14:glitter pattern="hexagon"/>
      </p:transition>
    </mc:Choice>
    <mc:Fallback xmlns="">
      <p:transition spd="slow" advTm="68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04645-29F2-4E31-BFC4-4E612F66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skerville Old Face"/>
                <a:cs typeface="AngsanaUPC"/>
              </a:rPr>
              <a:t>Daily Schedule</a:t>
            </a:r>
            <a:endParaRPr lang="en-US" sz="4800" dirty="0">
              <a:latin typeface="Baskerville Old Face"/>
              <a:cs typeface="AngsanaUP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101EC-8CD2-47FE-AC7E-1455593DD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20640000">
            <a:off x="1365888" y="2160791"/>
            <a:ext cx="3185197" cy="301832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>
              <a:ea typeface="+mn-lt"/>
              <a:cs typeface="+mn-lt"/>
            </a:endParaRPr>
          </a:p>
          <a:p>
            <a:endParaRPr lang="en-US" sz="3600">
              <a:latin typeface="Bookman Old Style"/>
            </a:endParaRPr>
          </a:p>
          <a:p>
            <a:endParaRPr lang="en-US" sz="3600">
              <a:latin typeface="Bookman Old Style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A5901-E9C3-4109-8013-CF8B3BE99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9780" y="2059951"/>
            <a:ext cx="5138887" cy="399316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300" dirty="0"/>
              <a:t>Homeroom- 8:45 a.m. - 9:15 a.m.</a:t>
            </a:r>
            <a:endParaRPr lang="en-US" sz="1300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300" dirty="0"/>
              <a:t>1</a:t>
            </a:r>
            <a:r>
              <a:rPr lang="en-US" sz="1300" baseline="30000" dirty="0"/>
              <a:t>st</a:t>
            </a:r>
            <a:r>
              <a:rPr lang="en-US" sz="1300" dirty="0"/>
              <a:t>  Period – 9:15 a.m. -10:10 a.m.</a:t>
            </a:r>
            <a:br>
              <a:rPr lang="en-US" sz="1300" dirty="0"/>
            </a:br>
            <a:r>
              <a:rPr lang="en-US" sz="1300" dirty="0"/>
              <a:t>	Enhanced Algebra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300" dirty="0">
                <a:ea typeface="+mn-lt"/>
                <a:cs typeface="+mn-lt"/>
              </a:rPr>
              <a:t>Announcements – 10:10 a.m. – 10:15 a.m.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300" dirty="0">
                <a:ea typeface="+mn-lt"/>
                <a:cs typeface="+mn-lt"/>
              </a:rPr>
              <a:t>Intervention/SEL – 10:15 a.m. – 11:00 a.m.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300" dirty="0"/>
              <a:t>2</a:t>
            </a:r>
            <a:r>
              <a:rPr lang="en-US" sz="1300" baseline="30000" dirty="0"/>
              <a:t>nd</a:t>
            </a:r>
            <a:r>
              <a:rPr lang="en-US" sz="1300" dirty="0"/>
              <a:t> Period – 11:05 a.m. -12:40 p.m.</a:t>
            </a:r>
            <a:br>
              <a:rPr lang="en-US" sz="1300" dirty="0"/>
            </a:br>
            <a:r>
              <a:rPr lang="en-US" sz="1300" dirty="0"/>
              <a:t>	Math (Lunch 11:55 a.m.)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300" dirty="0">
                <a:ea typeface="+mn-lt"/>
                <a:cs typeface="+mn-lt"/>
              </a:rPr>
              <a:t>3</a:t>
            </a:r>
            <a:r>
              <a:rPr lang="en-US" sz="1300" baseline="30000" dirty="0">
                <a:ea typeface="+mn-lt"/>
                <a:cs typeface="+mn-lt"/>
              </a:rPr>
              <a:t>rd</a:t>
            </a:r>
            <a:r>
              <a:rPr lang="en-US" sz="1300" dirty="0">
                <a:ea typeface="+mn-lt"/>
                <a:cs typeface="+mn-lt"/>
              </a:rPr>
              <a:t> Period – 12:45 p.m. – 1:40 p.m. 	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300" dirty="0">
                <a:ea typeface="+mn-lt"/>
                <a:cs typeface="+mn-lt"/>
              </a:rPr>
              <a:t>	Math 	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300" dirty="0"/>
              <a:t>4</a:t>
            </a:r>
            <a:r>
              <a:rPr lang="en-US" sz="1300" baseline="30000" dirty="0"/>
              <a:t>th</a:t>
            </a:r>
            <a:r>
              <a:rPr lang="en-US" sz="1300" dirty="0"/>
              <a:t>  Period – 1:45 p.m. – 2:40 p.m.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300" dirty="0">
                <a:ea typeface="+mn-lt"/>
                <a:cs typeface="+mn-lt"/>
              </a:rPr>
              <a:t>	Math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300" dirty="0"/>
              <a:t>5</a:t>
            </a:r>
            <a:r>
              <a:rPr lang="en-US" sz="1300" baseline="30000" dirty="0"/>
              <a:t>th</a:t>
            </a:r>
            <a:r>
              <a:rPr lang="en-US" sz="1300" dirty="0"/>
              <a:t> - 6</a:t>
            </a:r>
            <a:r>
              <a:rPr lang="en-US" sz="1300" baseline="30000" dirty="0"/>
              <a:t>th</a:t>
            </a:r>
            <a:r>
              <a:rPr lang="en-US" sz="1300" dirty="0"/>
              <a:t> Period – 2:45 p.m. – 4:20 p.m.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300" dirty="0"/>
              <a:t>	Connections (Teacher planning) </a:t>
            </a:r>
          </a:p>
        </p:txBody>
      </p:sp>
      <p:pic>
        <p:nvPicPr>
          <p:cNvPr id="12" name="Graphic 12" descr="List">
            <a:extLst>
              <a:ext uri="{FF2B5EF4-FFF2-40B4-BE49-F238E27FC236}">
                <a16:creationId xmlns:a16="http://schemas.microsoft.com/office/drawing/2014/main" id="{AC1BE7F0-C453-42C4-B24D-0614FA861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-900000">
            <a:off x="1095082" y="2067943"/>
            <a:ext cx="3502323" cy="3646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168133"/>
      </p:ext>
    </p:extLst>
  </p:cSld>
  <p:clrMapOvr>
    <a:masterClrMapping/>
  </p:clrMapOvr>
  <p:transition spd="slow" advTm="616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  <a:ea typeface="+mj-lt"/>
                <a:cs typeface="+mj-lt"/>
              </a:rPr>
              <a:t>CHECKOUT MY WEBSITE TO VIEW THE FOLLOWING INFORMATION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skerville Old Face" panose="02020602080505020303" pitchFamily="18" charset="0"/>
                <a:ea typeface="+mn-lt"/>
                <a:cs typeface="+mn-lt"/>
              </a:rPr>
              <a:t>Lesson Plan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Class Syllabus/Supply List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Resources</a:t>
            </a:r>
          </a:p>
          <a:p>
            <a:r>
              <a:rPr lang="en-US" sz="3600" dirty="0">
                <a:latin typeface="Baskerville Old Face" panose="02020602080505020303" pitchFamily="18" charset="0"/>
                <a:ea typeface="+mn-lt"/>
                <a:cs typeface="+mn-lt"/>
              </a:rPr>
              <a:t>Additional Information</a:t>
            </a:r>
          </a:p>
          <a:p>
            <a:endParaRPr lang="en-US" sz="3600" dirty="0">
              <a:latin typeface="Baskerville Old Face" panose="020206020805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712356"/>
      </p:ext>
    </p:extLst>
  </p:cSld>
  <p:clrMapOvr>
    <a:masterClrMapping/>
  </p:clrMapOvr>
  <p:transition spd="slow" advTm="54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06763-14A4-4920-B266-8438E532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Arrival and Dismissal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72D31-5CA7-4BE4-94DA-C6B9E8387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20170"/>
            <a:ext cx="4803127" cy="36902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>
                <a:latin typeface="FrankRuehl"/>
                <a:cs typeface="FrankRuehl"/>
              </a:rPr>
              <a:t>Morning Arrival</a:t>
            </a:r>
          </a:p>
          <a:p>
            <a:r>
              <a:rPr lang="en-US" dirty="0">
                <a:ea typeface="+mn-lt"/>
                <a:cs typeface="+mn-lt"/>
              </a:rPr>
              <a:t>Drop off your child on Dragons Way behind the school</a:t>
            </a:r>
          </a:p>
          <a:p>
            <a:r>
              <a:rPr lang="en-US" dirty="0"/>
              <a:t>Morning Drop off time for car riders 8:45 A.M.</a:t>
            </a:r>
          </a:p>
          <a:p>
            <a:r>
              <a:rPr lang="en-US" dirty="0"/>
              <a:t>Early drop off students are unsupervised. Please remain with your child until 8:45 A.M. when teachers report for duty. 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9DEE5-69CF-4AA8-8933-FF4BD04BC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820" y="2017343"/>
            <a:ext cx="5444322" cy="3441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>
                <a:latin typeface="FrankRuehl"/>
                <a:cs typeface="FrankRuehl"/>
              </a:rPr>
              <a:t>Afternoon  Dismissal </a:t>
            </a:r>
          </a:p>
          <a:p>
            <a:r>
              <a:rPr lang="en-US" dirty="0"/>
              <a:t>Bus riders will report to bus loading zone</a:t>
            </a:r>
          </a:p>
          <a:p>
            <a:r>
              <a:rPr lang="en-US" dirty="0"/>
              <a:t>Walkers are dismissed from the bus loading zone where the crossing guard is located</a:t>
            </a:r>
          </a:p>
          <a:p>
            <a:r>
              <a:rPr lang="en-US" dirty="0"/>
              <a:t>Car Riders pick up time 4:20 p.m.</a:t>
            </a:r>
          </a:p>
        </p:txBody>
      </p:sp>
    </p:spTree>
    <p:extLst>
      <p:ext uri="{BB962C8B-B14F-4D97-AF65-F5344CB8AC3E}">
        <p14:creationId xmlns:p14="http://schemas.microsoft.com/office/powerpoint/2010/main" val="297727139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90E1-C0A8-4FD3-8AC8-5E21DB0B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RCSS Learning Platform and Canvas </a:t>
            </a:r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37B739-322D-4595-B65A-3077BF56C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7636" y="2203553"/>
            <a:ext cx="1861969" cy="1883538"/>
          </a:xfrm>
        </p:spPr>
      </p:pic>
      <p:pic>
        <p:nvPicPr>
          <p:cNvPr id="5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E5E0BDF2-A4E6-4760-A93B-7F1CF824D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194" y="2172576"/>
            <a:ext cx="1768981" cy="1890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6CA9D-CE23-4C53-BE42-4A17B6480CB2}"/>
              </a:ext>
            </a:extLst>
          </p:cNvPr>
          <p:cNvSpPr txBox="1"/>
          <p:nvPr/>
        </p:nvSpPr>
        <p:spPr>
          <a:xfrm>
            <a:off x="3796144" y="4562990"/>
            <a:ext cx="33710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Click link to watch Tutorial Video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5"/>
              </a:rPr>
              <a:t>https://www.rcboe.org/Domain/16265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A8C43-1A3C-4D64-9C4C-865855B221B0}"/>
              </a:ext>
            </a:extLst>
          </p:cNvPr>
          <p:cNvSpPr txBox="1"/>
          <p:nvPr/>
        </p:nvSpPr>
        <p:spPr>
          <a:xfrm>
            <a:off x="693693" y="4535696"/>
            <a:ext cx="32032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Your child will login through Launch Pad to access RCBOE Canvas.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2617B-0C59-4FDA-A5DA-0AADDB6DF990}"/>
              </a:ext>
            </a:extLst>
          </p:cNvPr>
          <p:cNvSpPr txBox="1"/>
          <p:nvPr/>
        </p:nvSpPr>
        <p:spPr>
          <a:xfrm>
            <a:off x="7062047" y="1975532"/>
            <a:ext cx="469669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New to the Richmond County</a:t>
            </a:r>
            <a:r>
              <a:rPr lang="en-US" sz="2000" dirty="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Go to rcboe.org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Click Student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Click Launch Pad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5645" y="3824326"/>
            <a:ext cx="4543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Watch logging into Canvas as a student. </a:t>
            </a:r>
          </a:p>
          <a:p>
            <a:endParaRPr lang="en-US" b="1" dirty="0"/>
          </a:p>
          <a:p>
            <a:r>
              <a:rPr lang="en-US" dirty="0">
                <a:hlinkClick r:id="rId6"/>
              </a:rPr>
              <a:t>https://rcboe.instructuremedia.com/embed/048204ea-777e-4c04-9fc0-357111372c96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1897A-0989-4798-88F2-36483CDF14A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74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861">
        <p15:prstTrans prst="wind"/>
      </p:transition>
    </mc:Choice>
    <mc:Fallback xmlns="">
      <p:transition spd="slow" advTm="11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1.4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1787</TotalTime>
  <Words>374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AngsanaUPC</vt:lpstr>
      <vt:lpstr>Arial</vt:lpstr>
      <vt:lpstr>Baskerville Old Face</vt:lpstr>
      <vt:lpstr>Bookman Old Style</vt:lpstr>
      <vt:lpstr>Footlight MT Light</vt:lpstr>
      <vt:lpstr>FrankRuehl</vt:lpstr>
      <vt:lpstr>Gill Sans MT</vt:lpstr>
      <vt:lpstr>Gallery</vt:lpstr>
      <vt:lpstr>Gallery</vt:lpstr>
      <vt:lpstr>Ms. Irwin 8th grade math and Enhanced Algebra </vt:lpstr>
      <vt:lpstr>My Contact Information </vt:lpstr>
      <vt:lpstr>Daily Schedule</vt:lpstr>
      <vt:lpstr>CHECKOUT MY WEBSITE TO VIEW THE FOLLOWING INFORMATION</vt:lpstr>
      <vt:lpstr>Arrival and Dismissal </vt:lpstr>
      <vt:lpstr>RCSS Learning Platform and Canvas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Arnold, Latasha</dc:creator>
  <cp:lastModifiedBy>Irwin, Tara</cp:lastModifiedBy>
  <cp:revision>762</cp:revision>
  <dcterms:created xsi:type="dcterms:W3CDTF">2020-08-03T17:10:01Z</dcterms:created>
  <dcterms:modified xsi:type="dcterms:W3CDTF">2025-07-29T17:32:08Z</dcterms:modified>
</cp:coreProperties>
</file>